
<file path=[Content_Types].xml><?xml version="1.0" encoding="utf-8"?>
<Types xmlns="http://schemas.openxmlformats.org/package/2006/content-types"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VAGuMIJAfqk.mp4" Type="http://schemas.openxmlformats.org/officeDocument/2006/relationships/video"/><Relationship Id="rId5" Target="../media/VAGuMIJAfqk.mp4" Type="http://schemas.microsoft.com/office/2007/relationships/media"/><Relationship Id="rId6" Target="../media/image20.jpeg" Type="http://schemas.openxmlformats.org/officeDocument/2006/relationships/image"/><Relationship Id="rId7" Target="../media/VAGuMJ-fGvI.mp4" Type="http://schemas.openxmlformats.org/officeDocument/2006/relationships/video"/><Relationship Id="rId8" Target="../media/VAGuMJ-fGvI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VAGuAR-zkaQ.mp4" Type="http://schemas.openxmlformats.org/officeDocument/2006/relationships/video"/><Relationship Id="rId5" Target="../media/VAGuAR-zkaQ.mp4" Type="http://schemas.microsoft.com/office/2007/relationships/media"/><Relationship Id="rId6" Target="../media/image36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3081"/>
          </a:xfrm>
          <a:custGeom>
            <a:avLst/>
            <a:gdLst/>
            <a:ahLst/>
            <a:cxnLst/>
            <a:rect r="r" b="b" t="t" l="l"/>
            <a:pathLst>
              <a:path h="10283081" w="18288000">
                <a:moveTo>
                  <a:pt x="0" y="0"/>
                </a:moveTo>
                <a:lnTo>
                  <a:pt x="18288000" y="0"/>
                </a:lnTo>
                <a:lnTo>
                  <a:pt x="18288000" y="10283081"/>
                </a:lnTo>
                <a:lnTo>
                  <a:pt x="0" y="1028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3375" r="0" b="657"/>
          <a:stretch>
            <a:fillRect/>
          </a:stretch>
        </p:blipFill>
        <p:spPr>
          <a:xfrm flipH="false" flipV="false" rot="0">
            <a:off x="11474702" y="1516085"/>
            <a:ext cx="3826704" cy="6528627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657" r="0" b="657"/>
          <a:stretch>
            <a:fillRect/>
          </a:stretch>
        </p:blipFill>
        <p:spPr>
          <a:xfrm flipH="false" flipV="false" rot="0">
            <a:off x="3418067" y="1516085"/>
            <a:ext cx="3615931" cy="6343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8900"/>
          </a:xfrm>
          <a:custGeom>
            <a:avLst/>
            <a:gdLst/>
            <a:ahLst/>
            <a:cxnLst/>
            <a:rect r="r" b="b" t="t" l="l"/>
            <a:pathLst>
              <a:path h="10248900" w="18288000">
                <a:moveTo>
                  <a:pt x="0" y="0"/>
                </a:moveTo>
                <a:lnTo>
                  <a:pt x="18288000" y="0"/>
                </a:lnTo>
                <a:lnTo>
                  <a:pt x="18288000" y="10248900"/>
                </a:lnTo>
                <a:lnTo>
                  <a:pt x="0" y="1024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00320" cy="10287000"/>
          </a:xfrm>
          <a:custGeom>
            <a:avLst/>
            <a:gdLst/>
            <a:ahLst/>
            <a:cxnLst/>
            <a:rect r="r" b="b" t="t" l="l"/>
            <a:pathLst>
              <a:path h="10287000" w="18300320">
                <a:moveTo>
                  <a:pt x="0" y="0"/>
                </a:moveTo>
                <a:lnTo>
                  <a:pt x="18300320" y="0"/>
                </a:lnTo>
                <a:lnTo>
                  <a:pt x="18300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1" t="0" r="-3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92208" y="3142031"/>
            <a:ext cx="7210660" cy="4625263"/>
            <a:chOff x="0" y="0"/>
            <a:chExt cx="126713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7133" cy="812800"/>
            </a:xfrm>
            <a:custGeom>
              <a:avLst/>
              <a:gdLst/>
              <a:ahLst/>
              <a:cxnLst/>
              <a:rect r="r" b="b" t="t" l="l"/>
              <a:pathLst>
                <a:path h="812800" w="1267133">
                  <a:moveTo>
                    <a:pt x="107368" y="0"/>
                  </a:moveTo>
                  <a:lnTo>
                    <a:pt x="1159766" y="0"/>
                  </a:lnTo>
                  <a:cubicBezTo>
                    <a:pt x="1219063" y="0"/>
                    <a:pt x="1267133" y="48070"/>
                    <a:pt x="1267133" y="107368"/>
                  </a:cubicBezTo>
                  <a:lnTo>
                    <a:pt x="1267133" y="705432"/>
                  </a:lnTo>
                  <a:cubicBezTo>
                    <a:pt x="1267133" y="764730"/>
                    <a:pt x="1219063" y="812800"/>
                    <a:pt x="1159766" y="812800"/>
                  </a:cubicBezTo>
                  <a:lnTo>
                    <a:pt x="107368" y="812800"/>
                  </a:lnTo>
                  <a:cubicBezTo>
                    <a:pt x="48070" y="812800"/>
                    <a:pt x="0" y="764730"/>
                    <a:pt x="0" y="705432"/>
                  </a:cubicBezTo>
                  <a:lnTo>
                    <a:pt x="0" y="107368"/>
                  </a:lnTo>
                  <a:cubicBezTo>
                    <a:pt x="0" y="48070"/>
                    <a:pt x="48070" y="0"/>
                    <a:pt x="10736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693" r="0" b="-693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32744" y="2863092"/>
            <a:ext cx="6141382" cy="3695376"/>
            <a:chOff x="0" y="0"/>
            <a:chExt cx="1350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50800" cy="812800"/>
            </a:xfrm>
            <a:custGeom>
              <a:avLst/>
              <a:gdLst/>
              <a:ahLst/>
              <a:cxnLst/>
              <a:rect r="r" b="b" t="t" l="l"/>
              <a:pathLst>
                <a:path h="812800" w="1350800">
                  <a:moveTo>
                    <a:pt x="126062" y="0"/>
                  </a:moveTo>
                  <a:lnTo>
                    <a:pt x="1224739" y="0"/>
                  </a:lnTo>
                  <a:cubicBezTo>
                    <a:pt x="1294361" y="0"/>
                    <a:pt x="1350800" y="56440"/>
                    <a:pt x="1350800" y="126062"/>
                  </a:cubicBezTo>
                  <a:lnTo>
                    <a:pt x="1350800" y="686738"/>
                  </a:lnTo>
                  <a:cubicBezTo>
                    <a:pt x="1350800" y="756360"/>
                    <a:pt x="1294361" y="812800"/>
                    <a:pt x="1224739" y="812800"/>
                  </a:cubicBezTo>
                  <a:lnTo>
                    <a:pt x="126062" y="812800"/>
                  </a:lnTo>
                  <a:cubicBezTo>
                    <a:pt x="56440" y="812800"/>
                    <a:pt x="0" y="756360"/>
                    <a:pt x="0" y="686738"/>
                  </a:cubicBezTo>
                  <a:lnTo>
                    <a:pt x="0" y="126062"/>
                  </a:lnTo>
                  <a:cubicBezTo>
                    <a:pt x="0" y="56440"/>
                    <a:pt x="56440" y="0"/>
                    <a:pt x="12606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040" r="0" b="-404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28731" cy="10287000"/>
          </a:xfrm>
          <a:custGeom>
            <a:avLst/>
            <a:gdLst/>
            <a:ahLst/>
            <a:cxnLst/>
            <a:rect r="r" b="b" t="t" l="l"/>
            <a:pathLst>
              <a:path h="10287000" w="18328731">
                <a:moveTo>
                  <a:pt x="0" y="0"/>
                </a:moveTo>
                <a:lnTo>
                  <a:pt x="18328731" y="0"/>
                </a:lnTo>
                <a:lnTo>
                  <a:pt x="18328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1" t="0" r="-3571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3081"/>
          </a:xfrm>
          <a:custGeom>
            <a:avLst/>
            <a:gdLst/>
            <a:ahLst/>
            <a:cxnLst/>
            <a:rect r="r" b="b" t="t" l="l"/>
            <a:pathLst>
              <a:path h="10283081" w="18288000">
                <a:moveTo>
                  <a:pt x="0" y="0"/>
                </a:moveTo>
                <a:lnTo>
                  <a:pt x="18288000" y="0"/>
                </a:lnTo>
                <a:lnTo>
                  <a:pt x="18288000" y="10283081"/>
                </a:lnTo>
                <a:lnTo>
                  <a:pt x="0" y="1028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430"/>
            <a:ext cx="18288000" cy="10309860"/>
          </a:xfrm>
          <a:custGeom>
            <a:avLst/>
            <a:gdLst/>
            <a:ahLst/>
            <a:cxnLst/>
            <a:rect r="r" b="b" t="t" l="l"/>
            <a:pathLst>
              <a:path h="10309860" w="18288000">
                <a:moveTo>
                  <a:pt x="0" y="0"/>
                </a:moveTo>
                <a:lnTo>
                  <a:pt x="18288000" y="0"/>
                </a:lnTo>
                <a:lnTo>
                  <a:pt x="18288000" y="10309860"/>
                </a:lnTo>
                <a:lnTo>
                  <a:pt x="0" y="1030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821" y="0"/>
            <a:ext cx="18369643" cy="10287000"/>
          </a:xfrm>
          <a:custGeom>
            <a:avLst/>
            <a:gdLst/>
            <a:ahLst/>
            <a:cxnLst/>
            <a:rect r="r" b="b" t="t" l="l"/>
            <a:pathLst>
              <a:path h="10287000" w="18369643">
                <a:moveTo>
                  <a:pt x="0" y="0"/>
                </a:moveTo>
                <a:lnTo>
                  <a:pt x="18369642" y="0"/>
                </a:lnTo>
                <a:lnTo>
                  <a:pt x="183696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57860" cy="10287000"/>
          </a:xfrm>
          <a:custGeom>
            <a:avLst/>
            <a:gdLst/>
            <a:ahLst/>
            <a:cxnLst/>
            <a:rect r="r" b="b" t="t" l="l"/>
            <a:pathLst>
              <a:path h="10287000" w="18257860">
                <a:moveTo>
                  <a:pt x="0" y="0"/>
                </a:moveTo>
                <a:lnTo>
                  <a:pt x="18257860" y="0"/>
                </a:lnTo>
                <a:lnTo>
                  <a:pt x="182578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385790" y="2191286"/>
            <a:ext cx="9293999" cy="699373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8700" y="2886024"/>
            <a:ext cx="6667107" cy="5849849"/>
          </a:xfrm>
          <a:custGeom>
            <a:avLst/>
            <a:gdLst/>
            <a:ahLst/>
            <a:cxnLst/>
            <a:rect r="r" b="b" t="t" l="l"/>
            <a:pathLst>
              <a:path h="5849849" w="6667107">
                <a:moveTo>
                  <a:pt x="0" y="0"/>
                </a:moveTo>
                <a:lnTo>
                  <a:pt x="6667107" y="0"/>
                </a:lnTo>
                <a:lnTo>
                  <a:pt x="6667107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720"/>
            <a:ext cx="18288000" cy="10378440"/>
          </a:xfrm>
          <a:custGeom>
            <a:avLst/>
            <a:gdLst/>
            <a:ahLst/>
            <a:cxnLst/>
            <a:rect r="r" b="b" t="t" l="l"/>
            <a:pathLst>
              <a:path h="10378440" w="18288000">
                <a:moveTo>
                  <a:pt x="0" y="0"/>
                </a:moveTo>
                <a:lnTo>
                  <a:pt x="18288000" y="0"/>
                </a:lnTo>
                <a:lnTo>
                  <a:pt x="18288000" y="10378440"/>
                </a:lnTo>
                <a:lnTo>
                  <a:pt x="0" y="1037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430"/>
            <a:ext cx="18308365" cy="10275570"/>
          </a:xfrm>
          <a:custGeom>
            <a:avLst/>
            <a:gdLst/>
            <a:ahLst/>
            <a:cxnLst/>
            <a:rect r="r" b="b" t="t" l="l"/>
            <a:pathLst>
              <a:path h="10275570" w="18308365">
                <a:moveTo>
                  <a:pt x="0" y="0"/>
                </a:moveTo>
                <a:lnTo>
                  <a:pt x="18308365" y="0"/>
                </a:lnTo>
                <a:lnTo>
                  <a:pt x="18308365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86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430"/>
            <a:ext cx="18308365" cy="10275570"/>
          </a:xfrm>
          <a:custGeom>
            <a:avLst/>
            <a:gdLst/>
            <a:ahLst/>
            <a:cxnLst/>
            <a:rect r="r" b="b" t="t" l="l"/>
            <a:pathLst>
              <a:path h="10275570" w="18308365">
                <a:moveTo>
                  <a:pt x="0" y="0"/>
                </a:moveTo>
                <a:lnTo>
                  <a:pt x="18308365" y="0"/>
                </a:lnTo>
                <a:lnTo>
                  <a:pt x="18308365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81310"/>
          </a:xfrm>
          <a:custGeom>
            <a:avLst/>
            <a:gdLst/>
            <a:ahLst/>
            <a:cxnLst/>
            <a:rect r="r" b="b" t="t" l="l"/>
            <a:pathLst>
              <a:path h="10481310" w="18288000">
                <a:moveTo>
                  <a:pt x="0" y="0"/>
                </a:moveTo>
                <a:lnTo>
                  <a:pt x="18288000" y="0"/>
                </a:lnTo>
                <a:lnTo>
                  <a:pt x="18288000" y="10481310"/>
                </a:lnTo>
                <a:lnTo>
                  <a:pt x="0" y="10481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1" t="0" r="-831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2181"/>
          </a:xfrm>
          <a:custGeom>
            <a:avLst/>
            <a:gdLst/>
            <a:ahLst/>
            <a:cxnLst/>
            <a:rect r="r" b="b" t="t" l="l"/>
            <a:pathLst>
              <a:path h="10262181" w="18288000">
                <a:moveTo>
                  <a:pt x="0" y="0"/>
                </a:moveTo>
                <a:lnTo>
                  <a:pt x="18288000" y="0"/>
                </a:lnTo>
                <a:lnTo>
                  <a:pt x="18288000" y="10262181"/>
                </a:lnTo>
                <a:lnTo>
                  <a:pt x="0" y="10262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5" y="0"/>
            <a:ext cx="18294970" cy="10287000"/>
          </a:xfrm>
          <a:custGeom>
            <a:avLst/>
            <a:gdLst/>
            <a:ahLst/>
            <a:cxnLst/>
            <a:rect r="r" b="b" t="t" l="l"/>
            <a:pathLst>
              <a:path h="10287000" w="18294970">
                <a:moveTo>
                  <a:pt x="0" y="0"/>
                </a:moveTo>
                <a:lnTo>
                  <a:pt x="18294970" y="0"/>
                </a:lnTo>
                <a:lnTo>
                  <a:pt x="182949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03982"/>
          </a:xfrm>
          <a:custGeom>
            <a:avLst/>
            <a:gdLst/>
            <a:ahLst/>
            <a:cxnLst/>
            <a:rect r="r" b="b" t="t" l="l"/>
            <a:pathLst>
              <a:path h="10303982" w="18288000">
                <a:moveTo>
                  <a:pt x="0" y="0"/>
                </a:moveTo>
                <a:lnTo>
                  <a:pt x="18288000" y="0"/>
                </a:lnTo>
                <a:lnTo>
                  <a:pt x="18288000" y="10303982"/>
                </a:lnTo>
                <a:lnTo>
                  <a:pt x="0" y="10303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0067" y="2737647"/>
            <a:ext cx="5513596" cy="3952594"/>
          </a:xfrm>
          <a:custGeom>
            <a:avLst/>
            <a:gdLst/>
            <a:ahLst/>
            <a:cxnLst/>
            <a:rect r="r" b="b" t="t" l="l"/>
            <a:pathLst>
              <a:path h="3952594" w="5513596">
                <a:moveTo>
                  <a:pt x="0" y="0"/>
                </a:moveTo>
                <a:lnTo>
                  <a:pt x="5513596" y="0"/>
                </a:lnTo>
                <a:lnTo>
                  <a:pt x="5513596" y="3952594"/>
                </a:lnTo>
                <a:lnTo>
                  <a:pt x="0" y="3952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316" r="-771" b="-5910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9147" y="2718545"/>
            <a:ext cx="5295595" cy="3971696"/>
          </a:xfrm>
          <a:custGeom>
            <a:avLst/>
            <a:gdLst/>
            <a:ahLst/>
            <a:cxnLst/>
            <a:rect r="r" b="b" t="t" l="l"/>
            <a:pathLst>
              <a:path h="3971696" w="5295595">
                <a:moveTo>
                  <a:pt x="0" y="0"/>
                </a:moveTo>
                <a:lnTo>
                  <a:pt x="5295595" y="0"/>
                </a:lnTo>
                <a:lnTo>
                  <a:pt x="5295595" y="3971696"/>
                </a:lnTo>
                <a:lnTo>
                  <a:pt x="0" y="397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04633" y="5143500"/>
            <a:ext cx="5295595" cy="3971696"/>
          </a:xfrm>
          <a:custGeom>
            <a:avLst/>
            <a:gdLst/>
            <a:ahLst/>
            <a:cxnLst/>
            <a:rect r="r" b="b" t="t" l="l"/>
            <a:pathLst>
              <a:path h="3971696" w="5295595">
                <a:moveTo>
                  <a:pt x="0" y="0"/>
                </a:moveTo>
                <a:lnTo>
                  <a:pt x="5295595" y="0"/>
                </a:lnTo>
                <a:lnTo>
                  <a:pt x="5295595" y="3971696"/>
                </a:lnTo>
                <a:lnTo>
                  <a:pt x="0" y="397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69643" cy="10287000"/>
          </a:xfrm>
          <a:custGeom>
            <a:avLst/>
            <a:gdLst/>
            <a:ahLst/>
            <a:cxnLst/>
            <a:rect r="r" b="b" t="t" l="l"/>
            <a:pathLst>
              <a:path h="10287000" w="18369643">
                <a:moveTo>
                  <a:pt x="0" y="0"/>
                </a:moveTo>
                <a:lnTo>
                  <a:pt x="18369643" y="0"/>
                </a:lnTo>
                <a:lnTo>
                  <a:pt x="1836964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DAGtbzwBAi8</dc:identifier>
  <dcterms:modified xsi:type="dcterms:W3CDTF">2011-08-01T06:04:30Z</dcterms:modified>
  <cp:revision>1</cp:revision>
  <dc:title>25SU_SRGS Student Presentations</dc:title>
</cp:coreProperties>
</file>